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289032" cy="79451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№32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«Детский сад комбинированного вида»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Видео\Кемерово мультикультур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732811" cy="1584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91680" y="3501008"/>
            <a:ext cx="558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семейных рецептов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народного блюда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Кемерово 2021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Немецкое блюдо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Штрудель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с картофелем и мясом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Фото к рецепту: &quot;Штрудель&quot; с картофелем и мясом"/>
          <p:cNvPicPr>
            <a:picLocks noChangeAspect="1" noChangeArrowheads="1"/>
          </p:cNvPicPr>
          <p:nvPr/>
        </p:nvPicPr>
        <p:blipFill>
          <a:blip r:embed="rId2" cstate="print"/>
          <a:srcRect b="10043"/>
          <a:stretch>
            <a:fillRect/>
          </a:stretch>
        </p:blipFill>
        <p:spPr bwMode="auto">
          <a:xfrm>
            <a:off x="323528" y="2852936"/>
            <a:ext cx="4104456" cy="276917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88024" y="1772816"/>
          <a:ext cx="4061460" cy="48280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61460"/>
              </a:tblGrid>
              <a:tr h="3096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Ингредиенты:</a:t>
                      </a:r>
                      <a:endParaRPr lang="ru-RU" sz="1400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190" marR="60922" marT="63460" marB="63460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Для теста: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Кефир - 1 стакан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Яйцо - 1 шт.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Сода - щепотка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Соль - щепотка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Мука - 3-4 стакана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Для начинки: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Мясо (свинина) - 200-300 г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Колбаски домашние - 200 г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Сыр (по желанию) - 200 г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Картофель - 3-4 шт.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Лук - 1 шт. (для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штрудля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) + 1/2 шт. (для мяса с картофелем)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Морковь - 1 шт.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Соль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Масло сливочное - для жарки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Приправы</a:t>
                      </a:r>
                    </a:p>
                  </a:txBody>
                  <a:tcPr marL="95190" marR="95190" marT="19038" marB="19038"/>
                </a:tc>
              </a:tr>
              <a:tr h="220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Бульон или вода</a:t>
                      </a:r>
                    </a:p>
                  </a:txBody>
                  <a:tcPr marL="95190" marR="95190" marT="19038" marB="19038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>
            <a:noAutofit/>
          </a:bodyPr>
          <a:lstStyle/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приготовить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штрудли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картофелем и мясом: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Замесить тесто: в теплый кефир добавить яйцо, размешать. Добавить соль и соду. Постепенно добавить муку и замесить упругое тесто. Оставить тесто немножко отдохнуть, прикрыв полотенцем.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Тесто раскатать в один большой пласт. Выложить на тесто лук, обжаренный в сливочном масле, и по желанию добавить тертый сыр (у меня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квартироло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Свернуть рулетом.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Нарезать рулет на кусочки шириной около 2 см.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сливочном масле обжарить нарезанный лук и морковь, натертую на терке.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Обжарить кусочки свинины и колбаски. Можно использовать что-то одно, как вам больше нравится!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добавить специи по вкусу!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Добавить картофель, очищенный и нарезанный крупно. Подсолить.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Сверху выложить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штрудли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Влить воду так, чтоб она не доходила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рулетиков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они будут готовиться на пару.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меня оставался овощной бульон, так что вместо воды я доливала бульончик.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Закрыть крышкой, довести до кипения и поставить на медленный огонь. Не поднимайте крышку, но следите чтобы вода не выкипела, иначе блюдо подгорит. Готовить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штрудель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картофелем и мясом около 40-50 минут. В случае необходимости подлить водички.</a:t>
            </a:r>
          </a:p>
          <a:p>
            <a:pPr fontAlgn="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Штрудели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штрудли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с картофелем и мясом готовы.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Приятного аппетита!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Английское блюдо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«Пудинг рисовый»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Фото к рецепту: Пудинг рисовый"/>
          <p:cNvPicPr>
            <a:picLocks noChangeAspect="1" noChangeArrowheads="1"/>
          </p:cNvPicPr>
          <p:nvPr/>
        </p:nvPicPr>
        <p:blipFill>
          <a:blip r:embed="rId2" cstate="print"/>
          <a:srcRect b="13133"/>
          <a:stretch>
            <a:fillRect/>
          </a:stretch>
        </p:blipFill>
        <p:spPr bwMode="auto">
          <a:xfrm>
            <a:off x="467544" y="2564904"/>
            <a:ext cx="3913579" cy="2549692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48064" y="1988840"/>
          <a:ext cx="3552056" cy="34480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20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</a:t>
                      </a:r>
                      <a:r>
                        <a:rPr lang="ru-RU" b="1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(на 6 порций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ru-RU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2875" marT="95250" marB="95250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Рис - 1 стакан (200-230 г)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Молоко - 2 стакана (400-500 мл)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Яйца куриные - 2 шт.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Сахар - 3 ст. л.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Изюм - 50 г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Соль - 1-2 щепотки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Ванильный сахар - 5-10 г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Масло сливочное - 30-50 г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Сухари панировочные - 5-10 г</a:t>
                      </a:r>
                    </a:p>
                  </a:txBody>
                  <a:tcPr marL="142875" marR="1428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Ингредиенты для пудинга перед Вами.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приготовить рисовый пудинг: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Рис промыть в холодной воде. Залить в казане холодной водой. Довести до кипения, уменьшить огонь и варить 10 минут.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Откинуть рис на дуршлаг.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Молоко вскипятить. Добавить рис в молоко. Посолить. Варить, помешивая, 25-30 минут. Охладить.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Включить духовку, чтобы разогрелась до 180 градусов. Промыть изюм.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рис добавить сахар, изюм, яйца, ванильный сахар.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хорошо перемешать.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Форму смазать сливочным маслом, слегка посыпать сухарями. Выложить в форму подготовленный рис, разровнять.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Поставить форму в разогретую духовку (на решетку в средней части духовки). Выпекать пудинг рисовый при температуре 180 градусов 30-40 минут до золотистого цвета.</a:t>
            </a:r>
          </a:p>
          <a:p>
            <a:pPr fontAlgn="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Готовый пудинг выложить на блюдо, разрезать на порции. Подавать, например, с вареньем или фруктово-ягодным соусом.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Еврейское блюдо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Вертута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яблоками»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Фото к рецепту: Вертута с яблоками"/>
          <p:cNvPicPr>
            <a:picLocks noChangeAspect="1" noChangeArrowheads="1"/>
          </p:cNvPicPr>
          <p:nvPr/>
        </p:nvPicPr>
        <p:blipFill>
          <a:blip r:embed="rId2" cstate="print"/>
          <a:srcRect b="9219"/>
          <a:stretch>
            <a:fillRect/>
          </a:stretch>
        </p:blipFill>
        <p:spPr bwMode="auto">
          <a:xfrm>
            <a:off x="251520" y="2924944"/>
            <a:ext cx="3024336" cy="223761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91880" y="2060848"/>
          <a:ext cx="5252341" cy="41687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2341"/>
              </a:tblGrid>
              <a:tr h="4004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Ингредиенты:</a:t>
                      </a:r>
                      <a:endParaRPr lang="ru-RU" sz="1600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3102" marR="78785" marT="82068" marB="82068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Для теста:</a:t>
                      </a:r>
                    </a:p>
                  </a:txBody>
                  <a:tcPr marL="123102" marR="123102" marT="24620" marB="24620"/>
                </a:tc>
              </a:tr>
              <a:tr h="5219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Масло растительное, любое - 3/4 стакана (объем стакана - 250 мл)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Вода (хорошо нагретая) - 1 полный стакан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Сода - на самом кончике ножа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(НЕ добавлять сахар и, тем более, соль!)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Мука - по потребности, сколько заберёт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Для начинки: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Яблоки - 10-12 шт.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Сахар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Ванильный сахар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Корица молотая</a:t>
                      </a:r>
                    </a:p>
                  </a:txBody>
                  <a:tcPr marL="123102" marR="123102" marT="24620" marB="24620"/>
                </a:tc>
              </a:tr>
              <a:tr h="285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Изюм (по желанию)</a:t>
                      </a:r>
                    </a:p>
                  </a:txBody>
                  <a:tcPr marL="123102" marR="123102" marT="24620" marB="2462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61662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мисочку налить растительное масло. Чуть соды, добавить хорошо нагретой воды, понемногу добавить муки. Сахар, тем более, соль не добавлять! Вымешать интенсивно. Самое главное - тесто должно быть очень мягким и легчайшим! Накрыть полотенчиком и оставить буквально на несколько минут.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Теперь самый главный момент. Смазанным в муке ножом отрезать небольшие кусочки теста, поочерёдно выложить на посыпанное мукой рабочее место. Также скалку обсыпать мукой и по одному начать раскатывать. Хорошо раскатать круг.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Теперь подушечками пальцев растянуть тесто. Разговаривайте с ним, объясняйтесь ему в любви - вы увидите, какие чудеса вас ожидают. Подушечками пальцев очень аккуратненько вытянуть края теста, без резких движений. Повернуть тесто и опять потянуть потихонечку.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Хочу предупредить - если где и порвётся немного - не волноваться!!! Тут же присыпать мукой, залепить и закатать скалкой. Трагедии нет, уверяю вас. Более благодатного теста для работы, я не знаю, хотя пеку с 14-ти лет и в моём арсенале всевозможные, по степени сложности, рецепты. Но, не будем отвлекаться.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Теперь, смазать хорошенько растительным маслом. В нескольких местах раскатанное тесто наколоть вилкой и оставить его, буквально на минутку.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Пришло время для начинки. Взять два средних яблока. Ополоснуть, очистить яблоки, натереть на тёрке, но не очень мелко, не как для пюре, в этом нет необходимости. Выложить яблочки широкой полосой, отступив от края теста. Разровнять рукой.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Поверх яблок посыпать ванильным сахаром, вдоль начинки - обычным сахаром, точно также узенькой полоской посыпать корицей. Кто любит, может добавить изюм. Я в этот рецепт не добавляю, хотя изюм очень почитаю.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этого количества получается 5-6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вертут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На каждую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вертуту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уходит не менее двух яблок. В зависимости от сорта яблок изменяется количество сахара. Кислее сорт - больше, сладкий - меньше.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Теперь с двух сторон одновременно накинуть края теста и начинать заворачивать, по форме не тонкого рулета, опять-таки подтягивая тесто. Но хочу предупредить - в отличие от еврейского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штруделя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вертута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яблоками гораздо шире.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Закрутить до конца, по краям защипнуть тесто. Но аккуратно, красиво, чтобы потом концы не были жёсткими.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Теперь обеими руками разровнять начинку (на ощупь, понятно) по всей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вертуте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выложить на обильно смазанный растительным маслом противень.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противень наполнен, смазать каждую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вертуту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маслом, в середине каждой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вертуты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маленькой струйкой сахара посыпать для красоты. Кто любит, может посыпать корицей.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Выпекать недолго, при средней температуре, до готовности. Если честно, я никогда не замеряю время. Смотрю по цвету.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Вертута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должна быть светло-кофейной.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на здоровье! Угощайтесь, пожалуйста.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Фотографии - моей подружки из Америки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Веры из Эмиратов.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Русское блюдо «Ленивые пельмени»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Фото к рецепту: Ленивые пельмени"/>
          <p:cNvPicPr>
            <a:picLocks noChangeAspect="1" noChangeArrowheads="1"/>
          </p:cNvPicPr>
          <p:nvPr/>
        </p:nvPicPr>
        <p:blipFill>
          <a:blip r:embed="rId2" cstate="print"/>
          <a:srcRect b="11428"/>
          <a:stretch>
            <a:fillRect/>
          </a:stretch>
        </p:blipFill>
        <p:spPr bwMode="auto">
          <a:xfrm>
            <a:off x="611560" y="2564904"/>
            <a:ext cx="3667637" cy="216024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3968" y="1916832"/>
          <a:ext cx="4488160" cy="3779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8816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Ингредиенты:</a:t>
                      </a:r>
                      <a:endParaRPr lang="ru-RU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2875" marT="95250" marB="9525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Фарш мясной – 200 г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Яйца – 3 шт.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Вода – 110 мл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Мука пшеничная – 200 г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Соль – ½ ч. л. в тесто + для варки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Перец молотый черный – по вкусу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Лавровый лист – 2-3 шт.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Масло сливочное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Сметана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Зелень свежая</a:t>
                      </a:r>
                    </a:p>
                  </a:txBody>
                  <a:tcPr marL="142875" marR="1428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Подготавливаем продукты для ленивых пельменей.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Яйца разбиваем в чашку, вливаем воду, добавляем соль и хорошенько взбалтываем венчиком или обычной вилкой.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Затем вводим муку и качественно перемешиваем. Получаем густоватое тесто.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это тесто выкладываем фарш. Перчим по вкусу.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снова хорошенько перемешиваем. Масса должна получиться достаточно густой.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кастрюлю набираем примерно 2 литра воды. Присаливаем, бросаем лавровые листы и доводим жидкость до кипения.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Набирая мясное тесто чайной ложкой, опускаем в кипящую воду. Будущие пельмени сразу опускаются вниз, поэтому стараемся периодически перемешивать, чтобы они не прилипли ко дну кастрюли.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Провариваем «ленивые» пельмени на тихом кипении порядка 8-10 минут от момента всплывания на поверхность. Готовые пельмени достаем шумовкой, давая возможность стечь всей лишней жидкости.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Выкладываем ленивые пельмени порциями на тарелки и сразу же подаем. Чтобы пельмени не слиплись, можно их смазать сливочным маслом.</a:t>
            </a:r>
          </a:p>
          <a:p>
            <a:pPr fontAlgn="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качестве дополнения поливаем «ленивые» пельмени сметаной и посыпаем зеленью. Как видите, все быстро, просто и вкусно. Приятного аппетита!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Армянское блюдо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Хашлама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из говядины»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Фото к рецепту: Хашлама из говядины"/>
          <p:cNvPicPr>
            <a:picLocks noChangeAspect="1" noChangeArrowheads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 bwMode="auto">
          <a:xfrm>
            <a:off x="323529" y="2610028"/>
            <a:ext cx="3456384" cy="204310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95936" y="1844824"/>
          <a:ext cx="4813360" cy="43759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360"/>
              </a:tblGrid>
              <a:tr h="4595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Ингредиенты:</a:t>
                      </a:r>
                      <a:endParaRPr lang="ru-RU" sz="1800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1242" marR="90395" marT="94161" marB="94161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Говядина (телятина), грудинка – 500 г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Картофель – 600 г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Помидоры – 500 г (4-6 шт.)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Перец сладкий – 200 г (1 шт.)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Лук репчатый – 300 г (2-3 шт.)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Чеснок – 2 зубчика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Пиво светлое – 150 мл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Смесь зелени (петрушка, базилик и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кинза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 – 1 пучок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Перец черный - по вкусу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Специи для мяса - по вкусу</a:t>
                      </a:r>
                    </a:p>
                  </a:txBody>
                  <a:tcPr marL="141242" marR="141242" marT="28248" marB="28248"/>
                </a:tc>
              </a:tr>
              <a:tr h="327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Соль – 1 ч. ложка</a:t>
                      </a:r>
                    </a:p>
                  </a:txBody>
                  <a:tcPr marL="141242" marR="141242" marT="28248" marB="28248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Татарское блюдо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Кыстыбый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Фото к рецепту: Кыстыбый"/>
          <p:cNvPicPr>
            <a:picLocks noChangeAspect="1" noChangeArrowheads="1"/>
          </p:cNvPicPr>
          <p:nvPr/>
        </p:nvPicPr>
        <p:blipFill>
          <a:blip r:embed="rId2" cstate="print"/>
          <a:srcRect b="9756"/>
          <a:stretch>
            <a:fillRect/>
          </a:stretch>
        </p:blipFill>
        <p:spPr bwMode="auto">
          <a:xfrm>
            <a:off x="395536" y="2492896"/>
            <a:ext cx="4406460" cy="266429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4048" y="1628800"/>
          <a:ext cx="3663323" cy="50342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63323"/>
              </a:tblGrid>
              <a:tr h="3254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Ингредиенты:</a:t>
                      </a:r>
                      <a:endParaRPr lang="ru-RU" sz="1400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859" marR="54950" marT="57239" marB="57239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Для начинки: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Картофель - 1 кг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Чеснок - 1 зубчик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Лавровый лист - 1 шт.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Лук крупный - 1 шт.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Молоко - 200 мл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Масло сливочное - 50 г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Соль - 0,5 ст. л.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Для теста: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Молоко - 130 мл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Яйцо - 1 шт.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Масло сливочное или маргарин - 50 г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Сахар - 1 ч. л.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Соль - 0,5 ч. л.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Мука - 300-400 г + для работы с тестом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Для смазывания лепешек:</a:t>
                      </a:r>
                    </a:p>
                  </a:txBody>
                  <a:tcPr marL="85859" marR="85859" marT="17172" marB="17172"/>
                </a:tc>
              </a:tr>
              <a:tr h="233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Масло сливочное - 50 г</a:t>
                      </a:r>
                    </a:p>
                  </a:txBody>
                  <a:tcPr marL="85859" marR="85859" marT="17172" marB="17172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Autofit/>
          </a:bodyPr>
          <a:lstStyle/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Подготовьте все ингредиенты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хашламы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Очень удобно, когда все под рукой, и вам не нужно каждый раз бегать к холодильнику. Говядину, овощи и зелень промойте водой, обсушите.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приготовить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хашламу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из говядины с овощами и зеленью (на пиве):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Подготовьте мясо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хашламы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очистите от костей, пленок и прожилок, нарежьте кусками размером со спичечный коробок. Посолите, обваляйте в молотом перце и специях для мяса.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этого блюда отлично подойдут казан или кастрюля с толстым дном.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Нарежьте помидоры и выложите половину помидоров на дно кастрюли первым слоем.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Нарежьте лук полукольцами и разместите половину следующим слоем сверху томатов.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Нарезанный брусочками сладкий перец (половина) будет следующим слоем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хашламы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Зелень мелко нарежьте и выложите сверху овощей.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зелень выложите мясо со специями, и чеснок. Чеснок можно нарезать пластинами, так его аромат будет ярче.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Далее выложите овощи слоями в обратном порядке – перец, лук и помидоры.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Залейте овощи и мясо пивом.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Поставьте кастрюлю на медленный огонь, накройте крышкой и оставьте мясо с овощами на 1-1,5 часа тушиться в собственном соку. Воду не добавляйте и не перемешивайте! Сок из овощей и мяса, а также пиво полностью покроют наше блюдо.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Картофель очистите, нарежьте кубиками и добавьте в кастрюлю. Немного посолите. Тушите овощи с мясом еще 30 минут, до готовности картофеля.</a:t>
            </a:r>
          </a:p>
          <a:p>
            <a:pPr fontAlgn="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Хашлама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пиве, из говядины с овощами и зеленью, готова.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Подавать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хашламу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сразу же.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Мордовское блюдо «Азу»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turizmrm.ru/assets/images/omordovii/food/a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4215344" cy="2304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6016" y="2276872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  <a:endParaRPr lang="ru-RU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250 г мякоти говядины и свинины,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средние луковицы,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ст. ложки томат-пюре или 2 помидора,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ст. ложка пшеничной муки,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средних соленых огурца,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½ головки чеснока,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соль и перец – по вкусу.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Говядину или свинину режут кусочками, обжаривают, заливают горячим бульоном, кладут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пассерованный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репчатый лук, помидоры или томатное пюре, тушат до готовности.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Бульон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сливают и готовят соус: муку поджаривают, кладут в бульон с пропущенными через мясорубку солеными огурцами и растертым чесноком и доводят до кипения.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приготовленный соус кладут мясо.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 гарниром из поджаренного отварного картофеля.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112568"/>
          </a:xfrm>
        </p:spPr>
        <p:txBody>
          <a:bodyPr>
            <a:noAutofit/>
          </a:bodyPr>
          <a:lstStyle/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Очистить картофель, порезать кубиком, сложить в кастрюлю, залить водой. Добавить соль, лавровый лист и зубчик чеснока. Варить картофель до готовности, 25-30 минут.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Лук порезать мелким кубиком, обжарить на сливочном масле до золотистого цвета, выложить в мисочку.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Молоко вскипятить в сотейнике, помешивая.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Слить с готового картофеля всю воду, удалить лавровый лист и чеснок. С помощью пресса размять картофель, добавляя горячее молоко и взбивая пюре.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Добавить жареный лук и перемешать. Накрыть крышкой, закутать кастрюлю в полотенце и отставить в сторону.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миску вбить яйцо, взбить вилкой.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Добавить молоко, растопленное сливочное масло или маргарин, соль, сахар. Перемешать.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Добавить постепенно муку и замесить тесто. Вымешивать тесто на столе, оно не должно прилипать к рукам.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Тесто оставить отдохнуть на 20 минут.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Сделать из теста небольшую колбаску, разделить на 16 равных частей. Каждый кусочек скатать в шарик, накрыть салфеткой.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Шарик теста обмакнуть в муку с двух сторон и раскатать тонкую круглую лепешку. Во время раскатки лепёшки присыпать ее мукой, она не должна прилипать ни к столу, ни к скалке. Стряхнуть лишнюю муку с лепешки.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Выпекать лепёшки на сухой горячей сковороде с двух сторон.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Готовую лепёшку переложить со сковороды на тарелку и смазать сливочным маслом. Готовые лепешки накрывать полотенцем, чтобы не остывали.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все лепёшки испекутся, смазать их картофельным пюре - только половину, а второй половиной накрыть начинку. На одну лепешку идет приблизительно 2 ст. л. картофельного пюре.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Выкладывать готовый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кыстыбый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тарелку.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Приятного аппетита!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Украинское блюдо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Котлета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по-киевски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Фото к рецепту: Котлета по-киевски"/>
          <p:cNvPicPr>
            <a:picLocks noChangeAspect="1" noChangeArrowheads="1"/>
          </p:cNvPicPr>
          <p:nvPr/>
        </p:nvPicPr>
        <p:blipFill>
          <a:blip r:embed="rId2" cstate="print"/>
          <a:srcRect b="9524"/>
          <a:stretch>
            <a:fillRect/>
          </a:stretch>
        </p:blipFill>
        <p:spPr bwMode="auto">
          <a:xfrm>
            <a:off x="251520" y="2492896"/>
            <a:ext cx="3820214" cy="2592288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11960" y="2204864"/>
          <a:ext cx="4572000" cy="35283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572000"/>
              </a:tblGrid>
              <a:tr h="475651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</a:t>
                      </a:r>
                      <a:r>
                        <a:rPr lang="ru-RU" b="1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(на 2 порции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ru-RU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2875" marT="95250" marB="95250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Филе курицы - 1 шт.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Масло сливочное - 100-150 г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Зелень укропа или петрушки - по вкусу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Соль - по вкусу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Перец - по вкусу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Яйца - 2 шт.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Мука - сколько уйдет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Вчерашний хлеб - сколько уйдет</a:t>
                      </a:r>
                    </a:p>
                  </a:txBody>
                  <a:tcPr marL="142875" marR="142875" marT="28575" marB="28575"/>
                </a:tc>
              </a:tr>
              <a:tr h="3391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Масло для жарки - сколько уйдет</a:t>
                      </a:r>
                    </a:p>
                  </a:txBody>
                  <a:tcPr marL="142875" marR="1428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Autofit/>
          </a:bodyPr>
          <a:lstStyle/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приготовить котлеты по-киевски: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Берем куриное филе без кости.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Отворачиваем в сторону маленькое филе, делаем под ним небольшой надрез и слегка отбиваем. Солим и перчим наши котлеты.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Берем сливочное масло (столько, чтобы поместилось в кулак), сжимаем его, обмакиваем в соль, перец и нарезанный укроп.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Кладем масло на филе.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Аккуратно и очень плотно заворачиваем - так, чтобы не было видимых дырочек в филе.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Обмакиваем котлеты в муку.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Тут небольшое отступление. Когда меня учили делать котлеты по-киевски, советовали для начала класть их перед жаркой на 20 минут в морозилку - мясо схватывается и дальнейшая панировка становится проще в исполнении. Да и масло вряд ли вытечет.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Этим способом я пользуюсь по сей день - пусть дольше, но наверняка!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Пока котлеты охлаждаются, натираем хлеб, взбиваем яйца. Ставим сковороду на огонь и наливаем в нее масло так, чтобы его высота в сковороде была не меньше 1,5 см.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Достаем котлеты по-киевски и быстро (масло уже греется!) окунаем их в яйцо, потом в муку, опять в яйцо, в крошки - и на сковородку!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Жарим котлеты по-киевски минут 20 на медленном огне, постоянно переворачивая, чтобы не подгорели.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Выкладываем котлеты по-киевски на тарелки и...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Приятного аппетита!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Чеченское национальное блюдо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Жижиг-галнаш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7410" name="Picture 2" descr="Чеченское национальное блюдо Жижиг-галнаш основное фото рецеп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3860346" cy="27363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20072" y="2636912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  <a:endParaRPr lang="ru-RU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кг говядины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0,5 л бульона для теста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долька чеснок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Чёрный перец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вкусу Соль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Мясо заливаем холодной водой и ставим на сильный огонь. Когда вода закипит, начинаем снимать с поверхности пенку, продолжаем варить бульон на медленном огне. Процесс займет около 2-2,5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часов.Не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забываем посолить по вкусу.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замешивания теста я использую горячий бульон. В муку вливаю бульон и замешиваю крутое однородное тесто, даю отдохнуть 10-15мин.Тесто раскатываю В круг толщиной около 1см, затем нарезаю на полоски с шириной 2-2,5см. Эти полоски нарезаем ещё на части.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Каждую маленькую часть сначала слегка разминаю руками в пухлую лепешку. Затем, захватив дальний край лепешки, протаскиваю тремя пальцами тесто, формируя этим углубление. Именно в этом углублении сохраняется сок галушек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Готовые галушки отправляем для отваривания в мясном бульоне. Варим после закипания около 10 мин. Но перед тем, как закинуть галушки, сливаем часть бульона для подачи с основным блюдом.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Готовим соус. Смешиваем прессованный чеснок, черный перец, часть горячего бульона. Перемешав, даем настояться.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Извлекаем галушки из бульона.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Жижиг-галнаш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подают с мясом, выложенным поверх галушек. Также помимо уже приготовленного соуса к галушкам с мясом подаем бульон, который мы отлили ранее.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Белорусское блюдо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Драники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деруны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без яиц и муки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9458" name="Picture 2" descr="Фото к рецепту: Драники (деруны) без яиц и муки"/>
          <p:cNvPicPr>
            <a:picLocks noChangeAspect="1" noChangeArrowheads="1"/>
          </p:cNvPicPr>
          <p:nvPr/>
        </p:nvPicPr>
        <p:blipFill>
          <a:blip r:embed="rId2" cstate="print"/>
          <a:srcRect b="11504"/>
          <a:stretch>
            <a:fillRect/>
          </a:stretch>
        </p:blipFill>
        <p:spPr bwMode="auto">
          <a:xfrm>
            <a:off x="611560" y="2852936"/>
            <a:ext cx="3888432" cy="1944216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5976" y="2132856"/>
          <a:ext cx="4416151" cy="31165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16151"/>
              </a:tblGrid>
              <a:tr h="34669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Ингредиенты:</a:t>
                      </a:r>
                      <a:endParaRPr lang="ru-RU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2875" marT="95250" marB="9525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Картофель - 500 г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Лук репчатый - 1-2 шт. (около 175 г)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Соль - по вкусу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Сметана (по желанию) - 1 ст. л.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Масло растительное - для жарки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подачи:</a:t>
                      </a:r>
                    </a:p>
                  </a:txBody>
                  <a:tcPr marL="142875" marR="1428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Сметана - по вкусу</a:t>
                      </a:r>
                    </a:p>
                  </a:txBody>
                  <a:tcPr marL="142875" marR="1428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>
            <a:noAutofit/>
          </a:bodyPr>
          <a:lstStyle/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Картофель очистить, помыть и сразу приступить к приготовлению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драников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Не нужно замачивать картофель в воде, иначе будет вымываться крахмал, за счет которого готовые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драники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держат форму.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Картофель вместе с луком натереть на мелкой тёрке. Лук не даёт сырому картофелю темнеть.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Перемешать, посолить.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Чтобы картофельные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драники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темнели при остывании, в них можно добавить сметану. Я этого не делаю, так как считаю, что дранки нужно есть с пылу с жару, тогда они просто не успеют потемнеть.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Тёртый картофель с луком выложить на сито, установленное над миской. Оставить картофель в таком положении минут на 5-10, чтобы лишняя жидкость стекла через сито.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Жидкость аккуратно слить, а осевший на дне миски крахмал добавить обратно в картофель с луком.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Хорошо разогреть сковороду с растительным маслом. Картофельную массу выложить на сковороду в виде небольших лепёшек.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Жарить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драники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умеренном огне примерно по 5 минут с каждой стороны, до румяной корочки.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Готовые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драники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деруны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выложить на бумажные полотенца, чтобы впитался лишний жир.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Подавать картофельные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драники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горячими, со сметаной или другими соусами по желанию.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Приятного аппетита!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1538</Words>
  <Application>Microsoft Office PowerPoint</Application>
  <PresentationFormat>Экран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Муниципальное бюджетное дошкольное образовательное учреждение №32  «Детский сад комбинированного вида»</vt:lpstr>
      <vt:lpstr>Татарское блюдо «Кыстыбый»</vt:lpstr>
      <vt:lpstr>Слайд 3</vt:lpstr>
      <vt:lpstr>Украинское блюдо  Котлета по-киевски</vt:lpstr>
      <vt:lpstr>Слайд 5</vt:lpstr>
      <vt:lpstr>Чеченское национальное блюдо Жижиг-галнаш </vt:lpstr>
      <vt:lpstr>Слайд 7</vt:lpstr>
      <vt:lpstr>Белорусское блюдо Драники (деруны) без яиц и муки </vt:lpstr>
      <vt:lpstr>Слайд 9</vt:lpstr>
      <vt:lpstr>Немецкое блюдо  «Штрудель» с картофелем и мясом</vt:lpstr>
      <vt:lpstr>Слайд 11</vt:lpstr>
      <vt:lpstr>Английское блюдо  «Пудинг рисовый»</vt:lpstr>
      <vt:lpstr>Слайд 13</vt:lpstr>
      <vt:lpstr>Еврейское блюдо  «Вертута с яблоками»</vt:lpstr>
      <vt:lpstr>Слайд 15</vt:lpstr>
      <vt:lpstr>Слайд 16</vt:lpstr>
      <vt:lpstr>Русское блюдо «Ленивые пельмени»</vt:lpstr>
      <vt:lpstr>Слайд 18</vt:lpstr>
      <vt:lpstr>Армянское блюдо  «Хашлама из говядины»</vt:lpstr>
      <vt:lpstr>Слайд 20</vt:lpstr>
      <vt:lpstr>Мордовское блюдо «Азу»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№32  «Детский сад комбинированного вида»</dc:title>
  <dc:creator>Тамара Тимофеева</dc:creator>
  <cp:lastModifiedBy>Windows User</cp:lastModifiedBy>
  <cp:revision>15</cp:revision>
  <dcterms:created xsi:type="dcterms:W3CDTF">2021-04-04T03:36:30Z</dcterms:created>
  <dcterms:modified xsi:type="dcterms:W3CDTF">2021-04-04T12:11:42Z</dcterms:modified>
</cp:coreProperties>
</file>